
<file path=[Content_Types].xml><?xml version="1.0" encoding="utf-8"?>
<Types xmlns="http://schemas.openxmlformats.org/package/2006/content-types"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8" r:id="rId2"/>
    <p:sldId id="256" r:id="rId3"/>
    <p:sldId id="259" r:id="rId4"/>
    <p:sldId id="262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2"/>
    <p:restoredTop sz="94716"/>
  </p:normalViewPr>
  <p:slideViewPr>
    <p:cSldViewPr snapToGrid="0" snapToObjects="1">
      <p:cViewPr varScale="1">
        <p:scale>
          <a:sx n="87" d="100"/>
          <a:sy n="87" d="100"/>
        </p:scale>
        <p:origin x="1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6CC6F-3070-E14D-A404-6DA04A043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Sport tracker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E783D8-2EDB-5A4E-AFCC-21B73BB0C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IS3020 - Application Development - Project</a:t>
            </a:r>
          </a:p>
          <a:p>
            <a:r>
              <a:rPr lang="en-US" dirty="0">
                <a:solidFill>
                  <a:schemeClr val="bg1"/>
                </a:solidFill>
              </a:rPr>
              <a:t>Kyle Bender</a:t>
            </a:r>
          </a:p>
          <a:p>
            <a:r>
              <a:rPr lang="en-US" dirty="0">
                <a:solidFill>
                  <a:schemeClr val="bg1"/>
                </a:solidFill>
              </a:rPr>
              <a:t>December 9, 2019</a:t>
            </a:r>
          </a:p>
        </p:txBody>
      </p:sp>
    </p:spTree>
    <p:extLst>
      <p:ext uri="{BB962C8B-B14F-4D97-AF65-F5344CB8AC3E}">
        <p14:creationId xmlns:p14="http://schemas.microsoft.com/office/powerpoint/2010/main" val="220923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0395-8869-8A40-BCFB-F13760E4E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7968" y="442602"/>
            <a:ext cx="8991600" cy="1645920"/>
          </a:xfrm>
        </p:spPr>
        <p:txBody>
          <a:bodyPr/>
          <a:lstStyle/>
          <a:p>
            <a:r>
              <a:rPr lang="en-US" dirty="0"/>
              <a:t>Sport score tracker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E19F3-2413-8B47-B4E4-1B9E3450B1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7967" y="2302517"/>
            <a:ext cx="8991599" cy="3847559"/>
          </a:xfrm>
        </p:spPr>
        <p:txBody>
          <a:bodyPr/>
          <a:lstStyle/>
          <a:p>
            <a:pPr algn="l"/>
            <a:r>
              <a:rPr lang="en-US" b="1" u="sng" dirty="0">
                <a:solidFill>
                  <a:schemeClr val="bg1"/>
                </a:solidFill>
              </a:rPr>
              <a:t>Member(s): </a:t>
            </a:r>
            <a:r>
              <a:rPr lang="en-US" dirty="0">
                <a:solidFill>
                  <a:schemeClr val="bg1"/>
                </a:solidFill>
              </a:rPr>
              <a:t>Kyle Bender</a:t>
            </a:r>
          </a:p>
          <a:p>
            <a:pPr algn="l"/>
            <a:r>
              <a:rPr lang="en-US" b="1" u="sng" dirty="0">
                <a:solidFill>
                  <a:schemeClr val="bg1"/>
                </a:solidFill>
              </a:rPr>
              <a:t>Concept: </a:t>
            </a:r>
            <a:r>
              <a:rPr lang="en-US" dirty="0">
                <a:solidFill>
                  <a:schemeClr val="bg1"/>
                </a:solidFill>
              </a:rPr>
              <a:t>Receive scores from basketball, baseball, soccer, and football games of the given day.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909E38-EC7A-AB4F-8131-30C04F6C8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64" y="3131228"/>
            <a:ext cx="3026802" cy="3429001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E854C81-4113-8A4A-8714-ACC52AFBF6B8}"/>
              </a:ext>
            </a:extLst>
          </p:cNvPr>
          <p:cNvSpPr/>
          <p:nvPr/>
        </p:nvSpPr>
        <p:spPr>
          <a:xfrm>
            <a:off x="6096000" y="4337792"/>
            <a:ext cx="1091380" cy="50793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B562E0-7F12-5941-A960-85D7B7DAC1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24658" b="-1026"/>
          <a:stretch/>
        </p:blipFill>
        <p:spPr>
          <a:xfrm>
            <a:off x="7372718" y="3166041"/>
            <a:ext cx="3056848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564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A2113-99F0-E149-95C7-BDFFF82C1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2211" y="442602"/>
            <a:ext cx="8991600" cy="1645920"/>
          </a:xfrm>
        </p:spPr>
        <p:txBody>
          <a:bodyPr/>
          <a:lstStyle/>
          <a:p>
            <a:r>
              <a:rPr lang="en-US" dirty="0"/>
              <a:t>Code Breakdown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819E600-8C58-5840-9FFE-D69A7AE51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2212" y="2391008"/>
            <a:ext cx="8991599" cy="40243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code started with basic print statements welcoming the user the Sport Tracker Application. </a:t>
            </a:r>
          </a:p>
          <a:p>
            <a:r>
              <a:rPr lang="en-US" dirty="0">
                <a:solidFill>
                  <a:schemeClr val="bg1"/>
                </a:solidFill>
              </a:rPr>
              <a:t>It would then prompt you to pick a digit 1-4 based upon what sport scores you would like to read from the given day. </a:t>
            </a:r>
          </a:p>
          <a:p>
            <a:r>
              <a:rPr lang="en-US" dirty="0">
                <a:solidFill>
                  <a:schemeClr val="bg1"/>
                </a:solidFill>
              </a:rPr>
              <a:t>The #1 was assigned to soccer scores, #2 was basketball, #3 to football, and #4 to baseball. </a:t>
            </a:r>
          </a:p>
          <a:p>
            <a:r>
              <a:rPr lang="en-US" dirty="0">
                <a:solidFill>
                  <a:schemeClr val="bg1"/>
                </a:solidFill>
              </a:rPr>
              <a:t>After reading your scores, there was an option to type another digit to read other sport scores or type “X” to quit the application.</a:t>
            </a:r>
          </a:p>
          <a:p>
            <a:r>
              <a:rPr lang="en-US" dirty="0">
                <a:solidFill>
                  <a:schemeClr val="bg1"/>
                </a:solidFill>
              </a:rPr>
              <a:t>After quitting, a print statement was constructed to thank the user for using this application. </a:t>
            </a:r>
          </a:p>
        </p:txBody>
      </p:sp>
    </p:spTree>
    <p:extLst>
      <p:ext uri="{BB962C8B-B14F-4D97-AF65-F5344CB8AC3E}">
        <p14:creationId xmlns:p14="http://schemas.microsoft.com/office/powerpoint/2010/main" val="3197298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A7268-2EA5-FC4B-A88B-D57BA70AB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US" sz="3200"/>
              <a:t>Code Breakdown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B3EA7-FB8F-2C46-B305-983A38DD3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67" y="328871"/>
            <a:ext cx="5769666" cy="26684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B8BFC3-D8A4-6040-99CC-D5C9ADDFC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169" y="1125018"/>
            <a:ext cx="5649618" cy="266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0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966A4D4-049A-4389-B407-0E7091A07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5DAAEF-E029-8C42-8174-665E24472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442308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/>
              <a:t>Errors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B02B20-A542-354B-AE38-05345C132A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073338"/>
            <a:ext cx="4475892" cy="430502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l"/>
            <a:r>
              <a:rPr lang="en-US" sz="1900" dirty="0">
                <a:solidFill>
                  <a:schemeClr val="bg1"/>
                </a:solidFill>
              </a:rPr>
              <a:t>Unfortunately the code I constructed was not able to run properly. </a:t>
            </a:r>
          </a:p>
          <a:p>
            <a:pPr algn="l"/>
            <a:r>
              <a:rPr lang="en-US" sz="1900" dirty="0">
                <a:solidFill>
                  <a:schemeClr val="bg1"/>
                </a:solidFill>
              </a:rPr>
              <a:t>The only error message that would occur, after running the python file in the terminal, was “No module named ‘sports’”</a:t>
            </a:r>
          </a:p>
          <a:p>
            <a:pPr algn="l"/>
            <a:r>
              <a:rPr lang="en-US" sz="1900" dirty="0">
                <a:solidFill>
                  <a:schemeClr val="bg1"/>
                </a:solidFill>
              </a:rPr>
              <a:t>The first line of code was directly involved with importing the module sports.</a:t>
            </a:r>
          </a:p>
          <a:p>
            <a:pPr algn="l"/>
            <a:r>
              <a:rPr lang="en-US" sz="1900" dirty="0">
                <a:solidFill>
                  <a:schemeClr val="bg1"/>
                </a:solidFill>
              </a:rPr>
              <a:t>Knowing that this was a customized module beforehand would have helped my code to run correctly. </a:t>
            </a:r>
          </a:p>
          <a:p>
            <a:pPr algn="l"/>
            <a:r>
              <a:rPr lang="en-US" sz="1900" dirty="0">
                <a:solidFill>
                  <a:schemeClr val="bg1"/>
                </a:solidFill>
              </a:rPr>
              <a:t>I was not able to correctly install the custom module because there were aspects of the module installation that were beyond my current skillset.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899359-8523-4D4D-B568-3FDFAF982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9C9585-DA89-4D7E-BCDF-576461A1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77586" y="806357"/>
            <a:ext cx="4511266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EB5862-4D94-B049-AAA2-0CE4FFCA8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31" y="479638"/>
            <a:ext cx="5883975" cy="589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53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2B069-C7C1-A14A-BC20-05E65142C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42602"/>
            <a:ext cx="8991600" cy="1645920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Online Media 3" descr="IS3020 Project Demonstration .mov">
            <a:hlinkClick r:id="" action="ppaction://media"/>
            <a:extLst>
              <a:ext uri="{FF2B5EF4-FFF2-40B4-BE49-F238E27FC236}">
                <a16:creationId xmlns:a16="http://schemas.microsoft.com/office/drawing/2014/main" id="{BBD8AE90-4DDF-CC4A-990F-901E76015D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3803" y="2232226"/>
            <a:ext cx="7283655" cy="441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4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A009-EAB3-9F46-A3A3-B8B0F93EC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42602"/>
            <a:ext cx="8991600" cy="1645920"/>
          </a:xfrm>
        </p:spPr>
        <p:txBody>
          <a:bodyPr/>
          <a:lstStyle/>
          <a:p>
            <a:r>
              <a:rPr lang="en-US" dirty="0"/>
              <a:t>My Thoughts</a:t>
            </a:r>
          </a:p>
        </p:txBody>
      </p:sp>
      <p:pic>
        <p:nvPicPr>
          <p:cNvPr id="4" name="Online Media 7" descr="IS3020 Proejct Audio">
            <a:hlinkClick r:id="" action="ppaction://media"/>
            <a:extLst>
              <a:ext uri="{FF2B5EF4-FFF2-40B4-BE49-F238E27FC236}">
                <a16:creationId xmlns:a16="http://schemas.microsoft.com/office/drawing/2014/main" id="{FF8D1B9C-4594-F748-826F-5403DFD17D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819" y="3065207"/>
            <a:ext cx="1522361" cy="152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255</Words>
  <Application>Microsoft Macintosh PowerPoint</Application>
  <PresentationFormat>Widescreen</PresentationFormat>
  <Paragraphs>22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Parcel</vt:lpstr>
      <vt:lpstr>Sport tracker application</vt:lpstr>
      <vt:lpstr>Sport score tracker application</vt:lpstr>
      <vt:lpstr>Code Breakdown</vt:lpstr>
      <vt:lpstr>Code Breakdown</vt:lpstr>
      <vt:lpstr>Errors</vt:lpstr>
      <vt:lpstr>Demonstration</vt:lpstr>
      <vt:lpstr>My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 tracker application</dc:title>
  <dc:creator>kyle.thrasher1@gmail.com</dc:creator>
  <cp:lastModifiedBy>kyle.thrasher1@gmail.com</cp:lastModifiedBy>
  <cp:revision>4</cp:revision>
  <dcterms:created xsi:type="dcterms:W3CDTF">2019-12-10T01:31:03Z</dcterms:created>
  <dcterms:modified xsi:type="dcterms:W3CDTF">2019-12-10T01:53:52Z</dcterms:modified>
</cp:coreProperties>
</file>